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5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43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12" r:id="rId138"/>
    <p:sldId id="428" r:id="rId139"/>
    <p:sldId id="413" r:id="rId140"/>
    <p:sldId id="414" r:id="rId141"/>
    <p:sldId id="415" r:id="rId142"/>
    <p:sldId id="429" r:id="rId143"/>
    <p:sldId id="417" r:id="rId144"/>
    <p:sldId id="418" r:id="rId145"/>
    <p:sldId id="436" r:id="rId146"/>
    <p:sldId id="433" r:id="rId147"/>
    <p:sldId id="434" r:id="rId148"/>
    <p:sldId id="437" r:id="rId149"/>
    <p:sldId id="438" r:id="rId150"/>
    <p:sldId id="430" r:id="rId151"/>
    <p:sldId id="404" r:id="rId152"/>
    <p:sldId id="406" r:id="rId153"/>
    <p:sldId id="405" r:id="rId154"/>
    <p:sldId id="410" r:id="rId155"/>
    <p:sldId id="409" r:id="rId156"/>
    <p:sldId id="431" r:id="rId157"/>
    <p:sldId id="439" r:id="rId158"/>
    <p:sldId id="440" r:id="rId159"/>
    <p:sldId id="441" r:id="rId160"/>
    <p:sldId id="442" r:id="rId161"/>
    <p:sldId id="443" r:id="rId162"/>
    <p:sldId id="444" r:id="rId163"/>
    <p:sldId id="445" r:id="rId164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 autoAdjust="0"/>
    <p:restoredTop sz="91474" autoAdjust="0"/>
  </p:normalViewPr>
  <p:slideViewPr>
    <p:cSldViewPr>
      <p:cViewPr>
        <p:scale>
          <a:sx n="100" d="100"/>
          <a:sy n="100" d="100"/>
        </p:scale>
        <p:origin x="-49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44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10/09/2017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0.e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2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03.e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0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07.emf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Excel_Worksheet30.xlsx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Excel_Worksheet32.xls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6.emf"/><Relationship Id="rId5" Type="http://schemas.openxmlformats.org/officeDocument/2006/relationships/package" Target="../embeddings/Microsoft_Excel_Worksheet34.xlsx"/><Relationship Id="rId4" Type="http://schemas.openxmlformats.org/officeDocument/2006/relationships/image" Target="../media/image11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Excel_Worksheet36.xlsx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Excel_Worksheet37.xls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22.emf"/><Relationship Id="rId4" Type="http://schemas.openxmlformats.org/officeDocument/2006/relationships/package" Target="../embeddings/Microsoft_Excel_Worksheet38.xlsx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25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26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8.emf"/><Relationship Id="rId5" Type="http://schemas.openxmlformats.org/officeDocument/2006/relationships/package" Target="../embeddings/Microsoft_Excel_Worksheet43.xlsx"/><Relationship Id="rId4" Type="http://schemas.openxmlformats.org/officeDocument/2006/relationships/image" Target="../media/image12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39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6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9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1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1" name="Worksheet" r:id="rId3" imgW="13515939" imgH="3628987" progId="Excel.Sheet.12">
                  <p:embed/>
                </p:oleObj>
              </mc:Choice>
              <mc:Fallback>
                <p:oleObj name="Worksheet" r:id="rId3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3925" cy="144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272565" y="3324261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12" name="11 Elipse"/>
          <p:cNvSpPr/>
          <p:nvPr/>
        </p:nvSpPr>
        <p:spPr>
          <a:xfrm>
            <a:off x="-237300" y="10237029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13" name="12 Elipse"/>
          <p:cNvSpPr/>
          <p:nvPr/>
        </p:nvSpPr>
        <p:spPr>
          <a:xfrm>
            <a:off x="-252536" y="10712509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3</a:t>
            </a:r>
            <a:endParaRPr lang="en-GB" dirty="0"/>
          </a:p>
        </p:txBody>
      </p:sp>
      <p:sp>
        <p:nvSpPr>
          <p:cNvPr id="14" name="13 Elipse"/>
          <p:cNvSpPr/>
          <p:nvPr/>
        </p:nvSpPr>
        <p:spPr>
          <a:xfrm>
            <a:off x="-238248" y="11186853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4</a:t>
            </a:r>
            <a:endParaRPr lang="en-GB" dirty="0"/>
          </a:p>
        </p:txBody>
      </p:sp>
      <p:sp>
        <p:nvSpPr>
          <p:cNvPr id="15" name="14 Elipse"/>
          <p:cNvSpPr/>
          <p:nvPr/>
        </p:nvSpPr>
        <p:spPr>
          <a:xfrm>
            <a:off x="-252536" y="11648613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16" name="15 Elipse"/>
          <p:cNvSpPr/>
          <p:nvPr/>
        </p:nvSpPr>
        <p:spPr>
          <a:xfrm>
            <a:off x="11877470" y="2931490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6</a:t>
            </a:r>
            <a:endParaRPr lang="en-GB" dirty="0"/>
          </a:p>
        </p:txBody>
      </p:sp>
      <p:sp>
        <p:nvSpPr>
          <p:cNvPr id="18" name="17 Elipse"/>
          <p:cNvSpPr/>
          <p:nvPr/>
        </p:nvSpPr>
        <p:spPr>
          <a:xfrm>
            <a:off x="11916816" y="5373216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7</a:t>
            </a:r>
            <a:endParaRPr lang="en-GB" dirty="0"/>
          </a:p>
        </p:txBody>
      </p:sp>
      <p:sp>
        <p:nvSpPr>
          <p:cNvPr id="19" name="18 Elipse"/>
          <p:cNvSpPr/>
          <p:nvPr/>
        </p:nvSpPr>
        <p:spPr>
          <a:xfrm>
            <a:off x="11906504" y="6309320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8</a:t>
            </a:r>
            <a:endParaRPr lang="en-GB" dirty="0"/>
          </a:p>
        </p:txBody>
      </p:sp>
      <p:sp>
        <p:nvSpPr>
          <p:cNvPr id="20" name="19 Elipse"/>
          <p:cNvSpPr/>
          <p:nvPr/>
        </p:nvSpPr>
        <p:spPr>
          <a:xfrm>
            <a:off x="11903828" y="7068677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9</a:t>
            </a:r>
            <a:endParaRPr lang="en-GB" dirty="0"/>
          </a:p>
        </p:txBody>
      </p:sp>
      <p:sp>
        <p:nvSpPr>
          <p:cNvPr id="21" name="20 Elipse"/>
          <p:cNvSpPr/>
          <p:nvPr/>
        </p:nvSpPr>
        <p:spPr>
          <a:xfrm>
            <a:off x="11902068" y="7749480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2" name="1 CuadroTexto"/>
          <p:cNvSpPr txBox="1"/>
          <p:nvPr/>
        </p:nvSpPr>
        <p:spPr>
          <a:xfrm>
            <a:off x="11900664" y="77347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11860960" y="8292813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11859556" y="82780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bg1"/>
                </a:solidFill>
              </a:rPr>
              <a:t>11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11875708" y="8754357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26" name="25 CuadroTexto"/>
          <p:cNvSpPr txBox="1"/>
          <p:nvPr/>
        </p:nvSpPr>
        <p:spPr>
          <a:xfrm>
            <a:off x="11874304" y="87396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solidFill>
                  <a:schemeClr val="bg1"/>
                </a:solidFill>
              </a:rPr>
              <a:t>12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11846212" y="9444941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11844808" y="94301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9" name="28 Elipse"/>
          <p:cNvSpPr/>
          <p:nvPr/>
        </p:nvSpPr>
        <p:spPr>
          <a:xfrm>
            <a:off x="11859556" y="10179769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11858152" y="101650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14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11846212" y="10885101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32" name="31 CuadroTexto"/>
          <p:cNvSpPr txBox="1"/>
          <p:nvPr/>
        </p:nvSpPr>
        <p:spPr>
          <a:xfrm>
            <a:off x="11844808" y="108703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11846212" y="11821205"/>
            <a:ext cx="402524" cy="392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1844808" y="11806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1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5" name="Worksheet" r:id="rId3" imgW="17087797" imgH="9915470" progId="Excel.Sheet.12">
                  <p:embed/>
                </p:oleObj>
              </mc:Choice>
              <mc:Fallback>
                <p:oleObj name="Worksheet" r:id="rId3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3" name="Worksheet" r:id="rId3" imgW="8705863" imgH="3057538" progId="Excel.Sheet.12">
                  <p:embed/>
                </p:oleObj>
              </mc:Choice>
              <mc:Fallback>
                <p:oleObj name="Worksheet" r:id="rId3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6" name="Worksheet" r:id="rId3" imgW="9753504" imgH="9724897" progId="Excel.Sheet.12">
                  <p:embed/>
                </p:oleObj>
              </mc:Choice>
              <mc:Fallback>
                <p:oleObj name="Worksheet" r:id="rId3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5" name="Worksheet" r:id="rId3" imgW="9143977" imgH="1533493" progId="Excel.Sheet.12">
                  <p:embed/>
                </p:oleObj>
              </mc:Choice>
              <mc:Fallback>
                <p:oleObj name="Worksheet" r:id="rId3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9" name="Worksheet" r:id="rId3" imgW="8525003" imgH="3248111" progId="Excel.Sheet.12">
                  <p:embed/>
                </p:oleObj>
              </mc:Choice>
              <mc:Fallback>
                <p:oleObj name="Worksheet" r:id="rId3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9" name="Worksheet" r:id="rId3" imgW="7639057" imgH="3248111" progId="Excel.Sheet.12">
                  <p:embed/>
                </p:oleObj>
              </mc:Choice>
              <mc:Fallback>
                <p:oleObj name="Worksheet" r:id="rId3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1" name="Worksheet" r:id="rId3" imgW="9763221" imgH="3438414" progId="Excel.Sheet.12">
                  <p:embed/>
                </p:oleObj>
              </mc:Choice>
              <mc:Fallback>
                <p:oleObj name="Worksheet" r:id="rId3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7" name="Worksheet" r:id="rId3" imgW="9763221" imgH="5153032" progId="Excel.Sheet.12">
                  <p:embed/>
                </p:oleObj>
              </mc:Choice>
              <mc:Fallback>
                <p:oleObj name="Worksheet" r:id="rId3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1" name="Worksheet" r:id="rId3" imgW="8363046" imgH="3057480" progId="Excel.Sheet.12">
                  <p:embed/>
                </p:oleObj>
              </mc:Choice>
              <mc:Fallback>
                <p:oleObj name="Worksheet" r:id="rId3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7" name="Worksheet" r:id="rId3" imgW="8524855" imgH="4771980" progId="Excel.Sheet.12">
                  <p:embed/>
                </p:oleObj>
              </mc:Choice>
              <mc:Fallback>
                <p:oleObj name="Worksheet" r:id="rId3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9" name="Worksheet" r:id="rId4" imgW="9039240" imgH="3628987" progId="Excel.Sheet.12">
                  <p:embed/>
                </p:oleObj>
              </mc:Choice>
              <mc:Fallback>
                <p:oleObj name="Worksheet" r:id="rId4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3" name="Worksheet" r:id="rId3" imgW="9201205" imgH="5343605" progId="Excel.Sheet.12">
                  <p:embed/>
                </p:oleObj>
              </mc:Choice>
              <mc:Fallback>
                <p:oleObj name="Worksheet" r:id="rId3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58"/>
          <a:stretch/>
        </p:blipFill>
        <p:spPr bwMode="auto">
          <a:xfrm>
            <a:off x="-396552" y="466725"/>
            <a:ext cx="9782176" cy="402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-464076" y="16054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464076" y="11940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468560" y="20238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-464076" y="24559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464076" y="28450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464076" y="33025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559" y="119492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223559" y="159552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23559" y="20296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23559" y="247357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4560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03772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02019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42223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4204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20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253" y="863909"/>
            <a:ext cx="94202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98147" y="9585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058240" y="94336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098147" y="15764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058240" y="15589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098147" y="19444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058240" y="19269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187673"/>
              </p:ext>
            </p:extLst>
          </p:nvPr>
        </p:nvGraphicFramePr>
        <p:xfrm>
          <a:off x="0" y="3429000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4" name="Worksheet" r:id="rId4" imgW="9039240" imgH="2104942" progId="Excel.Sheet.12">
                  <p:embed/>
                </p:oleObj>
              </mc:Choice>
              <mc:Fallback>
                <p:oleObj name="Worksheet" r:id="rId4" imgW="9039240" imgH="2104942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903922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8187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79" y="104341"/>
            <a:ext cx="96869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304309" y="21663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264402" y="1991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304309" y="17041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64402" y="16889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304309" y="22105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264402" y="21930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304309" y="26948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64402" y="2677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9317827" y="32305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277920" y="32130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13" name="1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374475"/>
              </p:ext>
            </p:extLst>
          </p:nvPr>
        </p:nvGraphicFramePr>
        <p:xfrm>
          <a:off x="97570" y="3823929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7" name="Worksheet" r:id="rId3" imgW="9039240" imgH="2486088" progId="Excel.Sheet.12">
                  <p:embed/>
                </p:oleObj>
              </mc:Choice>
              <mc:Fallback>
                <p:oleObj name="Worksheet" r:id="rId3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570" y="3823929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545" y="149238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220786" y="38985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180879" y="3723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220786" y="15087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80879" y="14912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9220786" y="19740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9180879" y="19565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9220786" y="25303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0879" y="251282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384907"/>
              </p:ext>
            </p:extLst>
          </p:nvPr>
        </p:nvGraphicFramePr>
        <p:xfrm>
          <a:off x="-16120" y="3573016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1" name="Worksheet" r:id="rId5" imgW="9039240" imgH="2104942" progId="Excel.Sheet.12">
                  <p:embed/>
                </p:oleObj>
              </mc:Choice>
              <mc:Fallback>
                <p:oleObj name="Worksheet" r:id="rId5" imgW="9039240" imgH="210494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120" y="3573016"/>
                        <a:ext cx="9039225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8461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34"/>
          <a:stretch/>
        </p:blipFill>
        <p:spPr bwMode="auto">
          <a:xfrm>
            <a:off x="-197607" y="1335996"/>
            <a:ext cx="9486900" cy="89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193525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53618" y="162880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19600"/>
              </p:ext>
            </p:extLst>
          </p:nvPr>
        </p:nvGraphicFramePr>
        <p:xfrm>
          <a:off x="251520" y="3140968"/>
          <a:ext cx="8724900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5" name="Worksheet" r:id="rId3" imgW="9801283" imgH="1342920" progId="Excel.Sheet.12">
                  <p:embed/>
                </p:oleObj>
              </mc:Choice>
              <mc:Fallback>
                <p:oleObj name="Worksheet" r:id="rId3" imgW="9801283" imgH="1342920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40968"/>
                        <a:ext cx="8724900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788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13" y="476672"/>
            <a:ext cx="9420226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189509" y="6033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163049" y="5810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199604" y="14089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73144" y="138661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7296" y="634986"/>
            <a:ext cx="395536" cy="152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635618"/>
              </p:ext>
            </p:extLst>
          </p:nvPr>
        </p:nvGraphicFramePr>
        <p:xfrm>
          <a:off x="52388" y="2185988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4" name="Worksheet" r:id="rId4" imgW="9039240" imgH="2486088" progId="Excel.Sheet.12">
                  <p:embed/>
                </p:oleObj>
              </mc:Choice>
              <mc:Fallback>
                <p:oleObj name="Worksheet" r:id="rId4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2185988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1443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835" y="226036"/>
            <a:ext cx="9810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36321" y="76841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09861" y="74611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30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07942"/>
              </p:ext>
            </p:extLst>
          </p:nvPr>
        </p:nvGraphicFramePr>
        <p:xfrm>
          <a:off x="170636" y="4293096"/>
          <a:ext cx="90392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0" name="Worksheet" r:id="rId4" imgW="9039240" imgH="1342920" progId="Excel.Sheet.12">
                  <p:embed/>
                </p:oleObj>
              </mc:Choice>
              <mc:Fallback>
                <p:oleObj name="Worksheet" r:id="rId4" imgW="9039240" imgH="1342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636" y="4293096"/>
                        <a:ext cx="9039225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4476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966" y="-5226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35183" y="11273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207406" y="304921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166850" y="16313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26943" y="160905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34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65459"/>
              </p:ext>
            </p:extLst>
          </p:nvPr>
        </p:nvGraphicFramePr>
        <p:xfrm>
          <a:off x="104775" y="3582958"/>
          <a:ext cx="9039225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7" name="Worksheet" r:id="rId4" imgW="9039240" imgH="1914639" progId="Excel.Sheet.12">
                  <p:embed/>
                </p:oleObj>
              </mc:Choice>
              <mc:Fallback>
                <p:oleObj name="Worksheet" r:id="rId4" imgW="9039240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775" y="3582958"/>
                        <a:ext cx="9039225" cy="191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6518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4"/>
            <a:ext cx="9829800" cy="140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Elipse"/>
          <p:cNvSpPr/>
          <p:nvPr/>
        </p:nvSpPr>
        <p:spPr>
          <a:xfrm>
            <a:off x="-82699" y="181800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82699" y="14189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59887" y="21885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55403" y="255459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-55403" y="29047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55403" y="32746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598912" y="14698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598912" y="18241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598912" y="21797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598912" y="25571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559005" y="25396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598912" y="294217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559005" y="29246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598912" y="328276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559005" y="326523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598912" y="36712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559005" y="365602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598912" y="39653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559005" y="396147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598912" y="43340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559005" y="43165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598912" y="4721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559005" y="47043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598912" y="51142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559005" y="509134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598912" y="55157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559005" y="54981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598912" y="591813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559005" y="59006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9578055" y="63077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9538148" y="62902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2" name="41 Elipse"/>
          <p:cNvSpPr/>
          <p:nvPr/>
        </p:nvSpPr>
        <p:spPr>
          <a:xfrm>
            <a:off x="9578055" y="67391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3" name="42 CuadroTexto"/>
          <p:cNvSpPr txBox="1"/>
          <p:nvPr/>
        </p:nvSpPr>
        <p:spPr>
          <a:xfrm>
            <a:off x="9538148" y="67216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4" name="43 Elipse"/>
          <p:cNvSpPr/>
          <p:nvPr/>
        </p:nvSpPr>
        <p:spPr>
          <a:xfrm>
            <a:off x="9595317" y="74752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5" name="44 CuadroTexto"/>
          <p:cNvSpPr txBox="1"/>
          <p:nvPr/>
        </p:nvSpPr>
        <p:spPr>
          <a:xfrm>
            <a:off x="9555410" y="74576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6" name="45 Elipse"/>
          <p:cNvSpPr/>
          <p:nvPr/>
        </p:nvSpPr>
        <p:spPr>
          <a:xfrm>
            <a:off x="9618559" y="79251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9578652" y="79076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8" name="47 Elipse"/>
          <p:cNvSpPr/>
          <p:nvPr/>
        </p:nvSpPr>
        <p:spPr>
          <a:xfrm>
            <a:off x="9595317" y="83975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9" name="48 CuadroTexto"/>
          <p:cNvSpPr txBox="1"/>
          <p:nvPr/>
        </p:nvSpPr>
        <p:spPr>
          <a:xfrm>
            <a:off x="9555410" y="83800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0" name="49 Elipse"/>
          <p:cNvSpPr/>
          <p:nvPr/>
        </p:nvSpPr>
        <p:spPr>
          <a:xfrm>
            <a:off x="9617962" y="880635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1" name="50 CuadroTexto"/>
          <p:cNvSpPr txBox="1"/>
          <p:nvPr/>
        </p:nvSpPr>
        <p:spPr>
          <a:xfrm>
            <a:off x="9578055" y="878883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632539" y="9279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592632" y="92616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632539" y="98552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592632" y="98377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638819" y="117797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598912" y="117621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2" name="51 Elipse"/>
          <p:cNvSpPr/>
          <p:nvPr/>
        </p:nvSpPr>
        <p:spPr>
          <a:xfrm>
            <a:off x="9652467" y="1215460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3" name="52 CuadroTexto"/>
          <p:cNvSpPr txBox="1"/>
          <p:nvPr/>
        </p:nvSpPr>
        <p:spPr>
          <a:xfrm>
            <a:off x="9612560" y="1213708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4" name="53 Elipse"/>
          <p:cNvSpPr/>
          <p:nvPr/>
        </p:nvSpPr>
        <p:spPr>
          <a:xfrm>
            <a:off x="9671517" y="125195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5" name="54 CuadroTexto"/>
          <p:cNvSpPr txBox="1"/>
          <p:nvPr/>
        </p:nvSpPr>
        <p:spPr>
          <a:xfrm>
            <a:off x="9631610" y="125020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30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220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211601"/>
              </p:ext>
            </p:extLst>
          </p:nvPr>
        </p:nvGraphicFramePr>
        <p:xfrm>
          <a:off x="52388" y="2281238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3" name="Worksheet" r:id="rId3" imgW="9039240" imgH="2295515" progId="Excel.Sheet.12">
                  <p:embed/>
                </p:oleObj>
              </mc:Choice>
              <mc:Fallback>
                <p:oleObj name="Worksheet" r:id="rId3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88" y="2281238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7822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034459"/>
              </p:ext>
            </p:extLst>
          </p:nvPr>
        </p:nvGraphicFramePr>
        <p:xfrm>
          <a:off x="52388" y="2757488"/>
          <a:ext cx="90392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6" name="Worksheet" r:id="rId3" imgW="9039240" imgH="1342920" progId="Excel.Sheet.12">
                  <p:embed/>
                </p:oleObj>
              </mc:Choice>
              <mc:Fallback>
                <p:oleObj name="Worksheet" r:id="rId3" imgW="9039240" imgH="1342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52388" y="2757488"/>
                        <a:ext cx="9039225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595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299389"/>
              </p:ext>
            </p:extLst>
          </p:nvPr>
        </p:nvGraphicFramePr>
        <p:xfrm>
          <a:off x="52388" y="2566988"/>
          <a:ext cx="90392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2" name="Worksheet" r:id="rId3" imgW="9039240" imgH="1724066" progId="Excel.Sheet.12">
                  <p:embed/>
                </p:oleObj>
              </mc:Choice>
              <mc:Fallback>
                <p:oleObj name="Worksheet" r:id="rId3" imgW="9039240" imgH="172406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88" y="2566988"/>
                        <a:ext cx="9039225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7824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9108"/>
              </p:ext>
            </p:extLst>
          </p:nvPr>
        </p:nvGraphicFramePr>
        <p:xfrm>
          <a:off x="35496" y="836712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2" name="Worksheet" r:id="rId3" imgW="9039240" imgH="2295515" progId="Excel.Sheet.12">
                  <p:embed/>
                </p:oleObj>
              </mc:Choice>
              <mc:Fallback>
                <p:oleObj name="Worksheet" r:id="rId3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96" y="836712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01276"/>
              </p:ext>
            </p:extLst>
          </p:nvPr>
        </p:nvGraphicFramePr>
        <p:xfrm>
          <a:off x="0" y="3717032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3" name="Worksheet" r:id="rId5" imgW="9039240" imgH="2295515" progId="Excel.Sheet.12">
                  <p:embed/>
                </p:oleObj>
              </mc:Choice>
              <mc:Fallback>
                <p:oleObj name="Worksheet" r:id="rId5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3717032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0604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" y="692696"/>
            <a:ext cx="98298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3100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728663"/>
            <a:ext cx="4067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789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-582613"/>
            <a:ext cx="8724900" cy="802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79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500"/>
            <a:ext cx="40671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414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/>
          <a:stretch/>
        </p:blipFill>
        <p:spPr bwMode="auto">
          <a:xfrm>
            <a:off x="-468560" y="908720"/>
            <a:ext cx="9810750" cy="49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162363" y="150770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136970" y="14864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162925" y="22260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37532" y="22048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9162363" y="26581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136970" y="26369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148411" y="33352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23018" y="33140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34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53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9" b="15637"/>
          <a:stretch/>
        </p:blipFill>
        <p:spPr bwMode="auto">
          <a:xfrm>
            <a:off x="-324544" y="1678675"/>
            <a:ext cx="9820275" cy="376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99573" y="28741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74180" y="28529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299011" y="33491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273618" y="3327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306941" y="38822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81548" y="38610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9292427" y="465462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267034" y="463339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38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634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800100"/>
            <a:ext cx="111537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4336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-895028"/>
            <a:ext cx="8696325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138702" y="73171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138702" y="3326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161514" y="110226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165998" y="14683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165998" y="181846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165998" y="218838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165998" y="25769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716363" y="3458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716363" y="7013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8716363" y="10788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676456" y="10612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8716363" y="146381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676456" y="14462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8716363" y="18044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8676456" y="17868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860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933450"/>
            <a:ext cx="65055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13908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weighting_mock-up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0" y="-243408"/>
            <a:ext cx="9248775" cy="72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138485" y="131605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122719" y="10020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161297" y="197188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165781" y="41381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165781" y="46322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165781" y="52182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4405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weighting_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4" y="134937"/>
            <a:ext cx="89535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036934" y="16288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43797" y="535349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7042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525444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382998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97" y="0"/>
            <a:ext cx="5859405" cy="6858000"/>
          </a:xfrm>
          <a:prstGeom prst="rect">
            <a:avLst/>
          </a:prstGeom>
        </p:spPr>
      </p:pic>
      <p:sp>
        <p:nvSpPr>
          <p:cNvPr id="6" name="5 Elipse"/>
          <p:cNvSpPr/>
          <p:nvPr/>
        </p:nvSpPr>
        <p:spPr>
          <a:xfrm>
            <a:off x="1451697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6228184" y="17728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5796136" y="27089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618458" y="27089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624911" y="294399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640207" y="31775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" name="4 CuadroTexto"/>
          <p:cNvSpPr txBox="1"/>
          <p:nvPr/>
        </p:nvSpPr>
        <p:spPr>
          <a:xfrm>
            <a:off x="7600528" y="31600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12 Elipse"/>
          <p:cNvSpPr/>
          <p:nvPr/>
        </p:nvSpPr>
        <p:spPr>
          <a:xfrm>
            <a:off x="7645540" y="34370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7609283" y="341947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7651643" y="36625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7615386" y="364502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7656976" y="389762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7620719" y="388009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7670693" y="45986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634436" y="458112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7680218" y="483373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7643961" y="481620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smtClean="0">
                <a:solidFill>
                  <a:schemeClr val="bg1"/>
                </a:solidFill>
              </a:rPr>
              <a:t>15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7680218" y="50931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643961" y="507565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16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7685551" y="53621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7649294" y="534464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17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69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820925"/>
              </p:ext>
            </p:extLst>
          </p:nvPr>
        </p:nvGraphicFramePr>
        <p:xfrm>
          <a:off x="179512" y="548680"/>
          <a:ext cx="8512794" cy="6126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5" name="Worksheet" r:id="rId3" imgW="13249238" imgH="9534594" progId="Excel.Sheet.12">
                  <p:embed/>
                </p:oleObj>
              </mc:Choice>
              <mc:Fallback>
                <p:oleObj name="Worksheet" r:id="rId3" imgW="13249238" imgH="95345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548680"/>
                        <a:ext cx="8512794" cy="6126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9153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693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7" name="Worksheet" r:id="rId3" imgW="7762960" imgH="3057538" progId="Excel.Sheet.12">
                  <p:embed/>
                </p:oleObj>
              </mc:Choice>
              <mc:Fallback>
                <p:oleObj name="Worksheet" r:id="rId3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1" name="Worksheet" r:id="rId3" imgW="9677380" imgH="6295931" progId="Excel.Sheet.12">
                  <p:embed/>
                </p:oleObj>
              </mc:Choice>
              <mc:Fallback>
                <p:oleObj name="Worksheet" r:id="rId3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" name="Worksheet" r:id="rId3" imgW="8134398" imgH="3438414" progId="Excel.Sheet.12">
                  <p:embed/>
                </p:oleObj>
              </mc:Choice>
              <mc:Fallback>
                <p:oleObj name="Worksheet" r:id="rId3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" name="Worksheet" r:id="rId3" imgW="10096598" imgH="3248111" progId="Excel.Sheet.12">
                  <p:embed/>
                </p:oleObj>
              </mc:Choice>
              <mc:Fallback>
                <p:oleObj name="Worksheet" r:id="rId3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14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0" name="Worksheet" r:id="rId3" imgW="9201205" imgH="3628987" progId="Excel.Sheet.12">
                  <p:embed/>
                </p:oleObj>
              </mc:Choice>
              <mc:Fallback>
                <p:oleObj name="Worksheet" r:id="rId3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" name="Worksheet" r:id="rId3" imgW="9143977" imgH="4581583" progId="Excel.Sheet.12">
                  <p:embed/>
                </p:oleObj>
              </mc:Choice>
              <mc:Fallback>
                <p:oleObj name="Worksheet" r:id="rId3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7" name="Worksheet" r:id="rId3" imgW="9877406" imgH="3248111" progId="Excel.Sheet.12">
                  <p:embed/>
                </p:oleObj>
              </mc:Choice>
              <mc:Fallback>
                <p:oleObj name="Worksheet" r:id="rId3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" name="Worksheet" r:id="rId3" imgW="10468037" imgH="4581583" progId="Excel.Sheet.12">
                  <p:embed/>
                </p:oleObj>
              </mc:Choice>
              <mc:Fallback>
                <p:oleObj name="Worksheet" r:id="rId3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" name="Worksheet" r:id="rId3" imgW="9163143" imgH="1533493" progId="Excel.Sheet.12">
                  <p:embed/>
                </p:oleObj>
              </mc:Choice>
              <mc:Fallback>
                <p:oleObj name="Worksheet" r:id="rId3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" name="Worksheet" r:id="rId3" imgW="7258170" imgH="2676391" progId="Excel.Sheet.12">
                  <p:embed/>
                </p:oleObj>
              </mc:Choice>
              <mc:Fallback>
                <p:oleObj name="Worksheet" r:id="rId3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8" name="Worksheet" r:id="rId3" imgW="9648767" imgH="1533493" progId="Excel.Sheet.12">
                  <p:embed/>
                </p:oleObj>
              </mc:Choice>
              <mc:Fallback>
                <p:oleObj name="Worksheet" r:id="rId3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2" name="Worksheet" r:id="rId3" imgW="8525003" imgH="3057538" progId="Excel.Sheet.12">
                  <p:embed/>
                </p:oleObj>
              </mc:Choice>
              <mc:Fallback>
                <p:oleObj name="Worksheet" r:id="rId3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3" name="Worksheet" r:id="rId3" imgW="8505837" imgH="3057538" progId="Excel.Sheet.12">
                  <p:embed/>
                </p:oleObj>
              </mc:Choice>
              <mc:Fallback>
                <p:oleObj name="Worksheet" r:id="rId3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8" name="Worksheet" r:id="rId3" imgW="9382065" imgH="6486504" progId="Excel.Sheet.12">
                  <p:embed/>
                </p:oleObj>
              </mc:Choice>
              <mc:Fallback>
                <p:oleObj name="Worksheet" r:id="rId3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7" name="Worksheet" r:id="rId3" imgW="8372486" imgH="1533493" progId="Excel.Sheet.12">
                  <p:embed/>
                </p:oleObj>
              </mc:Choice>
              <mc:Fallback>
                <p:oleObj name="Worksheet" r:id="rId3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6" name="Worksheet" r:id="rId3" imgW="9982143" imgH="6677077" progId="Excel.Sheet.12">
                  <p:embed/>
                </p:oleObj>
              </mc:Choice>
              <mc:Fallback>
                <p:oleObj name="Worksheet" r:id="rId3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9898</TotalTime>
  <Words>527</Words>
  <Application>Microsoft Office PowerPoint</Application>
  <PresentationFormat>Presentación en pantalla (4:3)</PresentationFormat>
  <Paragraphs>406</Paragraphs>
  <Slides>163</Slides>
  <Notes>8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163</vt:i4>
      </vt:variant>
    </vt:vector>
  </HeadingPairs>
  <TitlesOfParts>
    <vt:vector size="166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197</cp:revision>
  <dcterms:created xsi:type="dcterms:W3CDTF">2017-07-26T08:01:18Z</dcterms:created>
  <dcterms:modified xsi:type="dcterms:W3CDTF">2017-09-10T18:14:55Z</dcterms:modified>
</cp:coreProperties>
</file>